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35C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1F49-8A5B-4232-A015-58A78E948A9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B055E-76C7-4A38-A427-45E1A2ECD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1F49-8A5B-4232-A015-58A78E948A9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B055E-76C7-4A38-A427-45E1A2ECD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1F49-8A5B-4232-A015-58A78E948A9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B055E-76C7-4A38-A427-45E1A2ECD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1F49-8A5B-4232-A015-58A78E948A9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B055E-76C7-4A38-A427-45E1A2ECD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1F49-8A5B-4232-A015-58A78E948A9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B055E-76C7-4A38-A427-45E1A2ECD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1F49-8A5B-4232-A015-58A78E948A9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B055E-76C7-4A38-A427-45E1A2ECD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1F49-8A5B-4232-A015-58A78E948A9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B055E-76C7-4A38-A427-45E1A2ECD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1F49-8A5B-4232-A015-58A78E948A9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DB055E-76C7-4A38-A427-45E1A2ECDA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1F49-8A5B-4232-A015-58A78E948A9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B055E-76C7-4A38-A427-45E1A2ECD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1F49-8A5B-4232-A015-58A78E948A9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BDB055E-76C7-4A38-A427-45E1A2ECD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A351F49-8A5B-4232-A015-58A78E948A9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B055E-76C7-4A38-A427-45E1A2ECD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A351F49-8A5B-4232-A015-58A78E948A95}" type="datetimeFigureOut">
              <a:rPr lang="en-US" smtClean="0"/>
              <a:pPr/>
              <a:t>5/6/2009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BDB055E-76C7-4A38-A427-45E1A2ECD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m/imgres?imgurl=http://www.turboread.com/images/stop_sign.jpg&amp;imgrefurl=http://www.turboread.com/sub-vocal.htm&amp;usg=__-hEYPFMcMKzSBYHzySk1-B0hXCw=&amp;h=396&amp;w=600&amp;sz=14&amp;hl=en&amp;start=17&amp;tbnid=jlzw9t3OOHeaEM:&amp;tbnh=89&amp;tbnw=135&amp;prev=/images?q=stop&amp;gbv=2&amp;hl=en&amp;safe=active&amp;sa=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ewishvirtuallibrary.org/jsource/antisem.html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bn0.google.com/images?q=tbn:jlzw9t3OOHeaEM:http://www.turboread.com/images/stop_sig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Rectangle 1"/>
          <p:cNvSpPr/>
          <p:nvPr/>
        </p:nvSpPr>
        <p:spPr>
          <a:xfrm>
            <a:off x="1143000" y="533400"/>
            <a:ext cx="57150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/>
              <a:t>This presentation was created under the fair use exemption of the U.S. Copyright law. Educational fair use guidelines were followed, and further use is restricted.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itler super ne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1" y="40700"/>
            <a:ext cx="5105400" cy="68173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Rectangle 1"/>
          <p:cNvSpPr/>
          <p:nvPr/>
        </p:nvSpPr>
        <p:spPr>
          <a:xfrm>
            <a:off x="0" y="0"/>
            <a:ext cx="4572000" cy="529375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 smtClean="0">
                <a:solidFill>
                  <a:srgbClr val="DB35CF"/>
                </a:solidFill>
              </a:rPr>
              <a:t>Reich Chancellor and guiding spirit of the Third Reich from 1933 to 1945, Head of State and Supreme Commander of the Armed Forces.</a:t>
            </a:r>
            <a:r>
              <a:rPr lang="en-US" dirty="0" smtClean="0">
                <a:solidFill>
                  <a:srgbClr val="DB35CF"/>
                </a:solidFill>
              </a:rPr>
              <a:t/>
            </a:r>
            <a:br>
              <a:rPr lang="en-US" dirty="0" smtClean="0">
                <a:solidFill>
                  <a:srgbClr val="DB35CF"/>
                </a:solidFill>
              </a:rPr>
            </a:br>
            <a:endParaRPr lang="en-US" dirty="0">
              <a:solidFill>
                <a:srgbClr val="DB35CF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austriatravel.co.uk/images/components/cities/vienna-state-opera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3242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4572000" y="381000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 smtClean="0"/>
              <a:t>In Vienna he acquired his first education in politics by studying the demagogic techniques </a:t>
            </a:r>
            <a:endParaRPr lang="en-US" sz="4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202 -0.29074 C -0.09306 -0.25741 -0.03195 -0.22801 0.04496 -0.22708 C 0.1059 -0.22407 0.1559 -0.24005 0.15694 -0.26042 C 0.15694 -0.28032 0.10798 -0.29884 0.046 -0.3 C 0.01493 -0.3 -0.01303 -0.29745 -0.03299 -0.29074 C -0.06198 -0.28148 -0.079 -0.26667 -0.079 -0.24931 C -0.079 -0.24005 -0.07396 -0.23079 -0.06493 -0.22269 C -0.0441 -0.20556 -0.00296 -0.19375 0.04392 -0.19213 C 0.09895 -0.18958 0.14392 -0.2044 0.14392 -0.2213 C 0.14496 -0.24005 0.1 -0.25625 0.04496 -0.2588 C 0.01701 -0.2588 -0.00799 -0.25625 -0.02709 -0.25093 C -0.05209 -0.24167 -0.06806 -0.22708 -0.06806 -0.21227 C -0.06806 -0.2044 -0.06303 -0.19606 -0.05504 -0.18796 C -0.03594 -0.17338 4.44444E-6 -0.16134 0.04305 -0.16019 C 0.09305 -0.1588 0.13298 -0.17222 0.13298 -0.18796 C 0.13402 -0.2044 0.09392 -0.21875 0.04392 -0.22037 C 0.01892 -0.2213 -0.004 -0.21875 -0.02101 -0.21343 C -0.0441 -0.20556 -0.05695 -0.19375 -0.05695 -0.1787 C -0.05695 -0.17222 -0.05296 -0.16412 -0.04601 -0.15741 C -0.029 -0.14398 0.00399 -0.13333 0.04201 -0.13218 C 0.08697 -0.13218 0.12291 -0.14306 0.12291 -0.15741 C 0.12291 -0.17222 0.08802 -0.18565 0.04305 -0.18704 C 0.021 -0.18704 4.44444E-6 -0.18403 -0.01493 -0.18009 C -0.03594 -0.17338 -0.04809 -0.16134 -0.04896 -0.14954 C -0.04896 -0.14306 -0.0441 -0.13611 -0.03803 -0.13079 C -0.02309 -0.11736 0.00694 -0.1081 0.04097 -0.1081 C 0.0809 -0.10694 0.11406 -0.11597 0.11406 -0.12963 C 0.11493 -0.14306 0.08194 -0.15463 0.04201 -0.15602 C 0.02204 -0.15602 0.00295 -0.15463 -0.01007 -0.14954 C -0.029 -0.14398 -0.03993 -0.13333 -0.03993 -0.12269 C -0.03993 -0.11597 -0.03698 -0.11088 -0.03108 -0.10556 C -0.01702 -0.09375 0.00902 -0.08542 0.03993 -0.08426 C 0.07691 -0.08426 0.1059 -0.09213 0.1059 -0.10417 C 0.10694 -0.11597 0.07795 -0.12685 0.04097 -0.12824 C 0.02291 -0.12824 0.00694 -0.12685 -0.00504 -0.12269 C -0.02205 -0.11736 -0.03195 -0.1081 -0.03195 -0.09769 C -0.03195 -0.09213 -0.029 -0.08819 -0.02396 -0.08287 C -0.01198 -0.07199 0.01197 -0.06551 0.03993 -0.06412 C 0.07291 -0.06296 0.09895 -0.07106 0.09895 -0.08287 C 0.09895 -0.09213 0.07395 -0.10301 0.04097 -0.10301 C 0.02395 -0.10417 0.00902 -0.10162 -0.00209 -0.09907 C -0.01702 -0.09375 -0.02605 -0.08542 -0.02605 -0.07639 C -0.02605 -0.07106 -0.02309 -0.0669 -0.01806 -0.06296 C -0.00695 -0.05347 0.01493 -0.04676 0.03906 -0.04537 C 0.06892 -0.04421 0.09305 -0.05208 0.09305 -0.06134 C 0.09305 -0.07199 0.06892 -0.08032 0.03993 -0.08171 C 0.02604 -0.08171 0.01197 -0.08032 0.00191 -0.07639 C -0.01198 -0.07199 -0.01997 -0.06551 -0.01997 -0.05602 C -0.01997 -0.05208 -0.01702 -0.04815 -0.01303 -0.04421 C -0.00296 -0.03634 0.01597 -0.0294 0.03906 -0.0294 C 0.06493 -0.02801 0.08697 -0.03472 0.08697 -0.04421 C 0.08697 -0.05208 0.06597 -0.06019 0.03906 -0.06019 C 0.02691 -0.06134 0.01406 -0.06019 0.00503 -0.05741 C -0.00695 -0.05208 -0.01407 -0.04537 -0.01407 -0.03866 C -0.01407 -0.03472 -0.01198 -0.03079 -0.00799 -0.02801 C 0.00104 -0.02014 0.01805 -0.01481 0.03906 -0.01343 C 0.06302 -0.01343 0.08194 -0.02014 0.08194 -0.02685 C 0.08194 -0.03472 0.06302 -0.04282 0.03906 -0.04282 C 0.02691 -0.04282 0.01597 -0.04144 0.00902 -0.03866 C -0.00296 -0.03634 -0.00903 -0.0294 -0.00903 -0.02269 C -0.00903 -0.02014 -0.00695 -0.01597 -0.004 -0.01343 C 0.00399 -0.00532 0.01996 -0.00139 0.03802 5.55112E-17 C 0.06007 5.55112E-17 0.07691 -0.00532 0.07691 -0.01204 C 0.07691 -0.02014 0.06007 -0.02546 0.03906 -0.02685 C 0.02795 -0.02685 0.01805 -0.02546 0.01093 -0.02269 C 0.00104 -0.02014 -0.00504 -0.01481 -0.00504 -0.0081 C -0.00504 -0.00532 -0.00296 -0.00278 4.44444E-6 5.55112E-17 " pathEditMode="relative" rAng="0" ptsTypes="fffffffffffffffffffffffffffffffffffffffffffffffffffffffffffffffffff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" y="1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20000">
              <a:srgbClr val="FFC000"/>
            </a:gs>
            <a:gs pos="50000">
              <a:srgbClr val="0070C0"/>
            </a:gs>
            <a:gs pos="75000">
              <a:srgbClr val="7030A0"/>
            </a:gs>
            <a:gs pos="89999">
              <a:srgbClr val="002060"/>
            </a:gs>
            <a:gs pos="100000">
              <a:srgbClr val="DB35C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609600"/>
            <a:ext cx="4221028" cy="144655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0452381"/>
              </a:avLst>
            </a:prstTxWarp>
            <a:spAutoFit/>
          </a:bodyPr>
          <a:lstStyle/>
          <a:p>
            <a:pPr algn="ctr"/>
            <a:r>
              <a:rPr lang="en-US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</a:t>
            </a: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dolf Hitler 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1295400"/>
            <a:ext cx="3910687" cy="7078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21112632"/>
              </a:avLst>
            </a:prstTxWarp>
            <a:spAutoFit/>
          </a:bodyPr>
          <a:lstStyle/>
          <a:p>
            <a:pPr algn="ctr"/>
            <a:r>
              <a:rPr lang="en-US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By: Adian McKee</a:t>
            </a:r>
            <a:endParaRPr lang="en-US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87394" name="Picture 2" descr="http://www.solarnavigator.net/history/explorers_history/Adolf_Hitler_walking_out_of_Brown_House_after_1930_electio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983154"/>
            <a:ext cx="3810000" cy="48748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20" name="Picture 4" descr="http://imagecache.allposters.com/images/pic/DMPOD/CD5299531%7EHitler-Dead-Germany-Will-Battle-On-Post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2571750"/>
            <a:ext cx="3219450" cy="42862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" name="Rectangle 1"/>
          <p:cNvSpPr/>
          <p:nvPr/>
        </p:nvSpPr>
        <p:spPr>
          <a:xfrm>
            <a:off x="1828800" y="2133600"/>
            <a:ext cx="502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4800" y="457200"/>
            <a:ext cx="62375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Born April 20 1889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38600" y="51816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>
                <a:solidFill>
                  <a:srgbClr val="DB35CF"/>
                </a:solidFill>
              </a:rPr>
              <a:t>Date of Death:30 April 1945 (aged 56)</a:t>
            </a: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88418" name="Picture 2" descr="http://www.psywarrior.com/BabyHitler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3505200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8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1884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1884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8100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Hitler fought in the war in 1914. he received both the Iron Cross Second Class and First Class</a:t>
            </a:r>
            <a:endParaRPr lang="en-US" sz="3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http://www.infowars.com/images/hitler-arm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3733800"/>
            <a:ext cx="38100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cxnSp>
        <p:nvCxnSpPr>
          <p:cNvPr id="7" name="Elbow Connector 6"/>
          <p:cNvCxnSpPr/>
          <p:nvPr/>
        </p:nvCxnSpPr>
        <p:spPr>
          <a:xfrm>
            <a:off x="1371600" y="3352800"/>
            <a:ext cx="3352800" cy="26670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cartoonstock.com/newscartoons/cartoonists/jlv/lowres/jlvn737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1214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457200" y="1524000"/>
            <a:ext cx="51054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obsessive</a:t>
            </a:r>
            <a:r>
              <a:rPr lang="en-US" sz="3200" dirty="0" smtClean="0">
                <a:solidFill>
                  <a:srgbClr val="FF0000"/>
                </a:solidFill>
                <a:hlinkClick r:id="rId3"/>
              </a:rPr>
              <a:t> </a:t>
            </a:r>
            <a:r>
              <a:rPr lang="en-US" sz="3200" dirty="0" smtClean="0">
                <a:solidFill>
                  <a:srgbClr val="00B0F0"/>
                </a:solidFill>
                <a:hlinkClick r:id="rId3"/>
              </a:rPr>
              <a:t>anti-Semitism</a:t>
            </a:r>
            <a:r>
              <a:rPr lang="en-US" sz="3200" dirty="0" smtClean="0">
                <a:solidFill>
                  <a:srgbClr val="FF0000"/>
                </a:solidFill>
              </a:rPr>
              <a:t> with its brutal, violent sexual connotations and concern with the "purity of blood"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B35CF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00B05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2860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800" dirty="0" smtClean="0">
                <a:solidFill>
                  <a:srgbClr val="00B0F0"/>
                </a:solidFill>
              </a:rPr>
              <a:t>The son of a fifty-two-year-old Austrian customs official.</a:t>
            </a:r>
            <a:endParaRPr lang="en-US" sz="4800" dirty="0">
              <a:solidFill>
                <a:srgbClr val="00B0F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0" y="4303455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Hitler was a rebellious, discontented child. Moody, lazy, of uncontrolled temperament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4" name="5-Point Star 3"/>
          <p:cNvSpPr/>
          <p:nvPr/>
        </p:nvSpPr>
        <p:spPr>
          <a:xfrm>
            <a:off x="304800" y="3733800"/>
            <a:ext cx="3733800" cy="3124200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wallpaperlinux.com/main.php?g2_view=core.DownloadItem&amp;g2_itemId=3449&amp;g2_serialNumber=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914400" y="5934670"/>
            <a:ext cx="74558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Hitler created the Nazi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123opticalillusions.com/opticalillusions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75585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0" y="762000"/>
            <a:ext cx="850264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Hitler </a:t>
            </a:r>
            <a:r>
              <a:rPr lang="en-US" sz="4000" dirty="0" smtClean="0"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proved</a:t>
            </a:r>
            <a:r>
              <a:rPr lang="en-US" sz="4400" dirty="0" smtClean="0"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an able, courageous</a:t>
            </a:r>
          </a:p>
          <a:p>
            <a:r>
              <a:rPr lang="en-US" sz="4400" dirty="0" smtClean="0"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soldier</a:t>
            </a:r>
            <a:endParaRPr lang="en-US" sz="4400" dirty="0">
              <a:solidFill>
                <a:schemeClr val="bg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 descr="http://visitbulgaria.info/files/Adolf-Hitl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276600"/>
            <a:ext cx="3886200" cy="31427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204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it 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" y="0"/>
            <a:ext cx="9140426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0"/>
            <a:ext cx="5257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the Jew" exploited in his conspiracy to undermine the German nation and the purity of the creative Aryan race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91</TotalTime>
  <Words>180</Words>
  <Application>Microsoft Office PowerPoint</Application>
  <PresentationFormat>On-screen Show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Technic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27</cp:revision>
  <dcterms:created xsi:type="dcterms:W3CDTF">2009-05-01T19:50:36Z</dcterms:created>
  <dcterms:modified xsi:type="dcterms:W3CDTF">2009-05-06T19:53:50Z</dcterms:modified>
</cp:coreProperties>
</file>